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81" r:id="rId6"/>
    <p:sldId id="28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72" r:id="rId16"/>
  </p:sldIdLst>
  <p:sldSz cx="18288000" cy="10287000"/>
  <p:notesSz cx="6858000" cy="9144000"/>
  <p:embeddedFontLst>
    <p:embeddedFont>
      <p:font typeface="210 클레이토이" panose="02020603020101020101" pitchFamily="18" charset="-127"/>
      <p:regular r:id="rId17"/>
    </p:embeddedFont>
    <p:embeddedFont>
      <p:font typeface="Source Han Sans KR" panose="020B0400000000000000" pitchFamily="34" charset="-128"/>
      <p:regular r:id="rId18"/>
    </p:embeddedFont>
    <p:embeddedFont>
      <p:font typeface="Ubuntu" panose="020B0504030602030204" pitchFamily="34" charset="0"/>
      <p:regular r:id="rId19"/>
      <p:bold r:id="rId20"/>
      <p:italic r:id="rId21"/>
      <p:boldItalic r:id="rId22"/>
    </p:embeddedFont>
    <p:embeddedFont>
      <p:font typeface="Ubuntu Bold" panose="020B0804030602030204" pitchFamily="34" charset="0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58" autoAdjust="0"/>
  </p:normalViewPr>
  <p:slideViewPr>
    <p:cSldViewPr>
      <p:cViewPr varScale="1">
        <p:scale>
          <a:sx n="80" d="100"/>
          <a:sy n="80" d="100"/>
        </p:scale>
        <p:origin x="82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1360987" y="8614024"/>
            <a:ext cx="2526249" cy="496349"/>
            <a:chOff x="0" y="0"/>
            <a:chExt cx="1061936" cy="20864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061936" cy="208646"/>
            </a:xfrm>
            <a:custGeom>
              <a:avLst/>
              <a:gdLst/>
              <a:ahLst/>
              <a:cxnLst/>
              <a:rect l="l" t="t" r="r" b="b"/>
              <a:pathLst>
                <a:path w="1061936" h="208646">
                  <a:moveTo>
                    <a:pt x="104323" y="0"/>
                  </a:moveTo>
                  <a:lnTo>
                    <a:pt x="957613" y="0"/>
                  </a:lnTo>
                  <a:cubicBezTo>
                    <a:pt x="985281" y="0"/>
                    <a:pt x="1011816" y="10991"/>
                    <a:pt x="1031380" y="30555"/>
                  </a:cubicBezTo>
                  <a:cubicBezTo>
                    <a:pt x="1050945" y="50120"/>
                    <a:pt x="1061936" y="76655"/>
                    <a:pt x="1061936" y="104323"/>
                  </a:cubicBezTo>
                  <a:lnTo>
                    <a:pt x="1061936" y="104323"/>
                  </a:lnTo>
                  <a:cubicBezTo>
                    <a:pt x="1061936" y="161939"/>
                    <a:pt x="1015229" y="208646"/>
                    <a:pt x="95761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06193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6566817" y="8614024"/>
            <a:ext cx="1785410" cy="496349"/>
            <a:chOff x="0" y="0"/>
            <a:chExt cx="750516" cy="208646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50516" cy="208646"/>
            </a:xfrm>
            <a:custGeom>
              <a:avLst/>
              <a:gdLst/>
              <a:ahLst/>
              <a:cxnLst/>
              <a:rect l="l" t="t" r="r" b="b"/>
              <a:pathLst>
                <a:path w="750516" h="208646">
                  <a:moveTo>
                    <a:pt x="104323" y="0"/>
                  </a:moveTo>
                  <a:lnTo>
                    <a:pt x="646193" y="0"/>
                  </a:lnTo>
                  <a:cubicBezTo>
                    <a:pt x="673861" y="0"/>
                    <a:pt x="700396" y="10991"/>
                    <a:pt x="719961" y="30555"/>
                  </a:cubicBezTo>
                  <a:cubicBezTo>
                    <a:pt x="739525" y="50120"/>
                    <a:pt x="750516" y="76655"/>
                    <a:pt x="750516" y="104323"/>
                  </a:cubicBezTo>
                  <a:lnTo>
                    <a:pt x="750516" y="104323"/>
                  </a:lnTo>
                  <a:cubicBezTo>
                    <a:pt x="750516" y="161939"/>
                    <a:pt x="703809" y="208646"/>
                    <a:pt x="64619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75051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4098395" y="8614024"/>
            <a:ext cx="2259547" cy="496349"/>
            <a:chOff x="0" y="0"/>
            <a:chExt cx="949825" cy="208646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949825" cy="208646"/>
            </a:xfrm>
            <a:custGeom>
              <a:avLst/>
              <a:gdLst/>
              <a:ahLst/>
              <a:cxnLst/>
              <a:rect l="l" t="t" r="r" b="b"/>
              <a:pathLst>
                <a:path w="949825" h="208646">
                  <a:moveTo>
                    <a:pt x="104323" y="0"/>
                  </a:moveTo>
                  <a:lnTo>
                    <a:pt x="845502" y="0"/>
                  </a:lnTo>
                  <a:cubicBezTo>
                    <a:pt x="873170" y="0"/>
                    <a:pt x="899705" y="10991"/>
                    <a:pt x="919269" y="30555"/>
                  </a:cubicBezTo>
                  <a:cubicBezTo>
                    <a:pt x="938834" y="50120"/>
                    <a:pt x="949825" y="76655"/>
                    <a:pt x="949825" y="104323"/>
                  </a:cubicBezTo>
                  <a:lnTo>
                    <a:pt x="949825" y="104323"/>
                  </a:lnTo>
                  <a:cubicBezTo>
                    <a:pt x="949825" y="161939"/>
                    <a:pt x="903118" y="208646"/>
                    <a:pt x="845502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47625"/>
              <a:ext cx="949825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 rot="-5400000">
            <a:off x="16458516" y="8511776"/>
            <a:ext cx="627257" cy="700846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1360987" y="3406029"/>
            <a:ext cx="4093964" cy="1753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120"/>
              </a:lnSpc>
              <a:spcBef>
                <a:spcPct val="0"/>
              </a:spcBef>
            </a:pPr>
            <a:r>
              <a:rPr lang="en-US" sz="10086" b="1">
                <a:solidFill>
                  <a:srgbClr val="000000"/>
                </a:solidFill>
                <a:latin typeface="Ubuntu Bold"/>
                <a:ea typeface="Ubuntu Bold"/>
                <a:cs typeface="Ubuntu Bold"/>
                <a:sym typeface="Ubuntu Bold"/>
              </a:rPr>
              <a:t>Moida.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360987" y="5481570"/>
            <a:ext cx="7757220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누구나 자유롭게 모일 수 있는 소모임 개설 플랫폼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92270" y="8724754"/>
            <a:ext cx="1463605" cy="2548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92"/>
              </a:lnSpc>
              <a:spcBef>
                <a:spcPct val="0"/>
              </a:spcBef>
            </a:pPr>
            <a:r>
              <a:rPr lang="en-US" sz="1566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#</a:t>
            </a:r>
            <a:r>
              <a:rPr lang="en-US" sz="1566" dirty="0" err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소모임플랫폼</a:t>
            </a:r>
            <a:endParaRPr lang="en-US" sz="1566" dirty="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4524475" y="669925"/>
            <a:ext cx="2204442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Hobby &amp; Social Life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934200" y="8724754"/>
            <a:ext cx="1050020" cy="2548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92"/>
              </a:lnSpc>
            </a:pPr>
            <a:r>
              <a:rPr lang="en-US" sz="1566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#</a:t>
            </a:r>
            <a:r>
              <a:rPr lang="en-US" sz="1566" dirty="0" err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취미모임</a:t>
            </a:r>
            <a:endParaRPr lang="en-US" sz="1566" dirty="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4418519" y="8734791"/>
            <a:ext cx="1585146" cy="2548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192"/>
              </a:lnSpc>
            </a:pPr>
            <a:r>
              <a:rPr lang="en-US" sz="1566" dirty="0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#</a:t>
            </a:r>
            <a:r>
              <a:rPr lang="en-US" sz="1566" dirty="0" err="1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온라인커뮤니티</a:t>
            </a:r>
            <a:endParaRPr lang="en-US" sz="1566" dirty="0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32ACD1-ECDE-2FDF-6C0F-A9DD73A29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93242CD-16A7-D62E-C904-53ABE6043173}"/>
              </a:ext>
            </a:extLst>
          </p:cNvPr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95692A2-215E-CD47-8B62-87A7CDC96FF6}"/>
              </a:ext>
            </a:extLst>
          </p:cNvPr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889840EE-6EA9-5574-4ABB-CA046A42AD81}"/>
                </a:ext>
              </a:extLst>
            </p:cNvPr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0E35B089-BFB8-AF27-8A76-60ED257BB477}"/>
                </a:ext>
              </a:extLst>
            </p:cNvPr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4B70A9D3-73D8-23F5-865D-9405863456BB}"/>
              </a:ext>
            </a:extLst>
          </p:cNvPr>
          <p:cNvSpPr txBox="1"/>
          <p:nvPr/>
        </p:nvSpPr>
        <p:spPr>
          <a:xfrm>
            <a:off x="6899522" y="1868486"/>
            <a:ext cx="4488954" cy="48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ATTENDEE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3BE0ACF-9120-5554-EE49-68F298986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9285" y="4283104"/>
            <a:ext cx="13669429" cy="172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451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6C731-B032-BE1C-FF35-C42295E316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78855E9-7B33-47FA-8A28-587B9D83D897}"/>
              </a:ext>
            </a:extLst>
          </p:cNvPr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94026862-7544-4AD3-DD6F-CE2A0B93B690}"/>
              </a:ext>
            </a:extLst>
          </p:cNvPr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EE502C19-AB6B-2987-DD07-E504D4E04C56}"/>
                </a:ext>
              </a:extLst>
            </p:cNvPr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B8F5D5A0-A797-5A5B-D466-6F8A34216F94}"/>
                </a:ext>
              </a:extLst>
            </p:cNvPr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D49922EA-2E0F-0C3A-C072-82B8044D75F4}"/>
              </a:ext>
            </a:extLst>
          </p:cNvPr>
          <p:cNvSpPr txBox="1"/>
          <p:nvPr/>
        </p:nvSpPr>
        <p:spPr>
          <a:xfrm>
            <a:off x="6899522" y="1868486"/>
            <a:ext cx="4488954" cy="48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REVIEW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6C5B8BB-A943-AAA7-6246-92A2AF5D8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872" y="3394304"/>
            <a:ext cx="13664863" cy="349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500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508AB9-8832-F988-6121-22D267ADD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33A8BF38-4C9F-74A2-2DEA-9CB1C195E9D7}"/>
              </a:ext>
            </a:extLst>
          </p:cNvPr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22A6B15F-D589-85F6-F3D8-068C01BD5BF3}"/>
              </a:ext>
            </a:extLst>
          </p:cNvPr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7E9C4748-1655-4446-69AF-1F2130AA676A}"/>
                </a:ext>
              </a:extLst>
            </p:cNvPr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8356321F-C7AD-BD5B-7D82-54DFFA64E92C}"/>
                </a:ext>
              </a:extLst>
            </p:cNvPr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26C6794C-9FFA-9131-F19D-C339967A0525}"/>
              </a:ext>
            </a:extLst>
          </p:cNvPr>
          <p:cNvSpPr txBox="1"/>
          <p:nvPr/>
        </p:nvSpPr>
        <p:spPr>
          <a:xfrm>
            <a:off x="6899522" y="1868486"/>
            <a:ext cx="4488954" cy="48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QUESTION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F528E8C-9D43-7866-E437-DA314773C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5882" y="3687357"/>
            <a:ext cx="13636236" cy="210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791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296339-9C08-6293-DB80-48F1104F9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7601D8D3-D7D7-11CD-942C-695584127C6A}"/>
              </a:ext>
            </a:extLst>
          </p:cNvPr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D7AFD4C2-945E-2DBB-55DA-1E8D99D07AC0}"/>
              </a:ext>
            </a:extLst>
          </p:cNvPr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4876A322-E1D6-5DF1-8036-FB4DA9C5014E}"/>
                </a:ext>
              </a:extLst>
            </p:cNvPr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CD97BDC3-F6B6-37C9-969B-A7893B3EFBAC}"/>
                </a:ext>
              </a:extLst>
            </p:cNvPr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DF5A0FCC-D205-8029-8D8E-2BD33594F060}"/>
              </a:ext>
            </a:extLst>
          </p:cNvPr>
          <p:cNvSpPr txBox="1"/>
          <p:nvPr/>
        </p:nvSpPr>
        <p:spPr>
          <a:xfrm>
            <a:off x="6899522" y="1868486"/>
            <a:ext cx="4488954" cy="48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ANSWER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CE0BAF7-B0C6-654E-024D-B09106734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945" y="3687357"/>
            <a:ext cx="13636236" cy="245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0329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C5464A-23E3-376D-E62C-A1BED76F7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2F1E4AC2-41C4-29B2-64F0-13EE00C3319D}"/>
              </a:ext>
            </a:extLst>
          </p:cNvPr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06F16A2-54D8-672F-973A-C7AF2CAFAC3C}"/>
              </a:ext>
            </a:extLst>
          </p:cNvPr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FC1649C4-1D6D-23DF-442A-5047CCD6B760}"/>
                </a:ext>
              </a:extLst>
            </p:cNvPr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8605EAB3-AB4F-98CB-C019-E39E9337C8D1}"/>
                </a:ext>
              </a:extLst>
            </p:cNvPr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F8F0EEA7-BB96-428E-92E5-BA26E8FEE67F}"/>
              </a:ext>
            </a:extLst>
          </p:cNvPr>
          <p:cNvSpPr txBox="1"/>
          <p:nvPr/>
        </p:nvSpPr>
        <p:spPr>
          <a:xfrm>
            <a:off x="6899522" y="1868486"/>
            <a:ext cx="4488954" cy="48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NOTICE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F53A109-EDF4-8A66-5A30-5829C50AD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9945" y="3687357"/>
            <a:ext cx="13588110" cy="276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352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2581289" y="4236801"/>
            <a:ext cx="4880138" cy="14895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245"/>
              </a:lnSpc>
              <a:spcBef>
                <a:spcPct val="0"/>
              </a:spcBef>
            </a:pPr>
            <a:r>
              <a:rPr lang="en-US" sz="7653" b="1">
                <a:solidFill>
                  <a:srgbClr val="000000"/>
                </a:solidFill>
                <a:latin typeface="Ubuntu Bold"/>
                <a:ea typeface="Ubuntu Bold"/>
                <a:cs typeface="Ubuntu Bold"/>
                <a:sym typeface="Ubuntu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033388" y="1028700"/>
            <a:ext cx="4221225" cy="792202"/>
            <a:chOff x="0" y="0"/>
            <a:chExt cx="1111763" cy="20864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11763" cy="208646"/>
            </a:xfrm>
            <a:custGeom>
              <a:avLst/>
              <a:gdLst/>
              <a:ahLst/>
              <a:cxnLst/>
              <a:rect l="l" t="t" r="r" b="b"/>
              <a:pathLst>
                <a:path w="1111763" h="208646">
                  <a:moveTo>
                    <a:pt x="104323" y="0"/>
                  </a:moveTo>
                  <a:lnTo>
                    <a:pt x="1007440" y="0"/>
                  </a:lnTo>
                  <a:cubicBezTo>
                    <a:pt x="1065056" y="0"/>
                    <a:pt x="1111763" y="46707"/>
                    <a:pt x="1111763" y="104323"/>
                  </a:cubicBezTo>
                  <a:lnTo>
                    <a:pt x="1111763" y="104323"/>
                  </a:lnTo>
                  <a:cubicBezTo>
                    <a:pt x="1111763" y="161939"/>
                    <a:pt x="1065056" y="208646"/>
                    <a:pt x="1007440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111763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8307660" y="1110476"/>
            <a:ext cx="1672679" cy="542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Contents</a:t>
            </a:r>
          </a:p>
        </p:txBody>
      </p:sp>
      <p:sp>
        <p:nvSpPr>
          <p:cNvPr id="6" name="AutoShape 6"/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7" name="Group 7"/>
          <p:cNvGrpSpPr/>
          <p:nvPr/>
        </p:nvGrpSpPr>
        <p:grpSpPr>
          <a:xfrm>
            <a:off x="2828730" y="2965493"/>
            <a:ext cx="706710" cy="711739"/>
            <a:chOff x="0" y="0"/>
            <a:chExt cx="1195073" cy="120357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195072" cy="1203576"/>
            </a:xfrm>
            <a:custGeom>
              <a:avLst/>
              <a:gdLst/>
              <a:ahLst/>
              <a:cxnLst/>
              <a:rect l="l" t="t" r="r" b="b"/>
              <a:pathLst>
                <a:path w="1195072" h="1203576">
                  <a:moveTo>
                    <a:pt x="597536" y="0"/>
                  </a:moveTo>
                  <a:cubicBezTo>
                    <a:pt x="267526" y="0"/>
                    <a:pt x="0" y="269430"/>
                    <a:pt x="0" y="601788"/>
                  </a:cubicBezTo>
                  <a:cubicBezTo>
                    <a:pt x="0" y="934146"/>
                    <a:pt x="267526" y="1203576"/>
                    <a:pt x="597536" y="1203576"/>
                  </a:cubicBezTo>
                  <a:cubicBezTo>
                    <a:pt x="927546" y="1203576"/>
                    <a:pt x="1195072" y="934146"/>
                    <a:pt x="1195072" y="601788"/>
                  </a:cubicBezTo>
                  <a:cubicBezTo>
                    <a:pt x="1195072" y="269430"/>
                    <a:pt x="927546" y="0"/>
                    <a:pt x="597536" y="0"/>
                  </a:cubicBezTo>
                  <a:close/>
                </a:path>
              </a:pathLst>
            </a:custGeom>
            <a:solidFill>
              <a:srgbClr val="D3CBF9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112038" y="74735"/>
              <a:ext cx="970996" cy="10160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3011231" y="3068633"/>
            <a:ext cx="457954" cy="4262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4D3468"/>
                </a:solidFill>
                <a:latin typeface="210 클레이토이"/>
                <a:ea typeface="210 클레이토이"/>
                <a:cs typeface="210 클레이토이"/>
                <a:sym typeface="210 클레이토이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019756" y="3078158"/>
            <a:ext cx="1611213" cy="432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ERD</a:t>
            </a:r>
          </a:p>
        </p:txBody>
      </p:sp>
      <p:grpSp>
        <p:nvGrpSpPr>
          <p:cNvPr id="12" name="Group 7">
            <a:extLst>
              <a:ext uri="{FF2B5EF4-FFF2-40B4-BE49-F238E27FC236}">
                <a16:creationId xmlns:a16="http://schemas.microsoft.com/office/drawing/2014/main" id="{2BF63D47-08EE-A208-946B-E15C192B7EFC}"/>
              </a:ext>
            </a:extLst>
          </p:cNvPr>
          <p:cNvGrpSpPr/>
          <p:nvPr/>
        </p:nvGrpSpPr>
        <p:grpSpPr>
          <a:xfrm>
            <a:off x="2828730" y="4431761"/>
            <a:ext cx="706710" cy="711739"/>
            <a:chOff x="0" y="0"/>
            <a:chExt cx="1195073" cy="1203576"/>
          </a:xfrm>
        </p:grpSpPr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F4F41D0B-A4E4-8096-1D69-916C5E4CDBFD}"/>
                </a:ext>
              </a:extLst>
            </p:cNvPr>
            <p:cNvSpPr/>
            <p:nvPr/>
          </p:nvSpPr>
          <p:spPr>
            <a:xfrm>
              <a:off x="0" y="0"/>
              <a:ext cx="1195072" cy="1203576"/>
            </a:xfrm>
            <a:custGeom>
              <a:avLst/>
              <a:gdLst/>
              <a:ahLst/>
              <a:cxnLst/>
              <a:rect l="l" t="t" r="r" b="b"/>
              <a:pathLst>
                <a:path w="1195072" h="1203576">
                  <a:moveTo>
                    <a:pt x="597536" y="0"/>
                  </a:moveTo>
                  <a:cubicBezTo>
                    <a:pt x="267526" y="0"/>
                    <a:pt x="0" y="269430"/>
                    <a:pt x="0" y="601788"/>
                  </a:cubicBezTo>
                  <a:cubicBezTo>
                    <a:pt x="0" y="934146"/>
                    <a:pt x="267526" y="1203576"/>
                    <a:pt x="597536" y="1203576"/>
                  </a:cubicBezTo>
                  <a:cubicBezTo>
                    <a:pt x="927546" y="1203576"/>
                    <a:pt x="1195072" y="934146"/>
                    <a:pt x="1195072" y="601788"/>
                  </a:cubicBezTo>
                  <a:cubicBezTo>
                    <a:pt x="1195072" y="269430"/>
                    <a:pt x="927546" y="0"/>
                    <a:pt x="597536" y="0"/>
                  </a:cubicBezTo>
                  <a:close/>
                </a:path>
              </a:pathLst>
            </a:custGeom>
            <a:solidFill>
              <a:srgbClr val="D3CBF9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4" name="TextBox 9">
              <a:extLst>
                <a:ext uri="{FF2B5EF4-FFF2-40B4-BE49-F238E27FC236}">
                  <a16:creationId xmlns:a16="http://schemas.microsoft.com/office/drawing/2014/main" id="{D071DC71-9A23-364E-EB9E-0E95D5A988E0}"/>
                </a:ext>
              </a:extLst>
            </p:cNvPr>
            <p:cNvSpPr txBox="1"/>
            <p:nvPr/>
          </p:nvSpPr>
          <p:spPr>
            <a:xfrm>
              <a:off x="112038" y="74735"/>
              <a:ext cx="970996" cy="10160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5" name="TextBox 10">
            <a:extLst>
              <a:ext uri="{FF2B5EF4-FFF2-40B4-BE49-F238E27FC236}">
                <a16:creationId xmlns:a16="http://schemas.microsoft.com/office/drawing/2014/main" id="{5EA0211E-2753-7974-1828-C6DCCE6C7AA9}"/>
              </a:ext>
            </a:extLst>
          </p:cNvPr>
          <p:cNvSpPr txBox="1"/>
          <p:nvPr/>
        </p:nvSpPr>
        <p:spPr>
          <a:xfrm>
            <a:off x="3011231" y="4534901"/>
            <a:ext cx="457954" cy="4262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en-US" sz="2599" dirty="0">
                <a:solidFill>
                  <a:srgbClr val="4D3468"/>
                </a:solidFill>
                <a:latin typeface="210 클레이토이"/>
                <a:ea typeface="210 클레이토이"/>
                <a:cs typeface="210 클레이토이"/>
                <a:sym typeface="210 클레이토이"/>
              </a:rPr>
              <a:t>02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E9CE9952-0E83-E943-6645-3595A96F8411}"/>
              </a:ext>
            </a:extLst>
          </p:cNvPr>
          <p:cNvSpPr txBox="1"/>
          <p:nvPr/>
        </p:nvSpPr>
        <p:spPr>
          <a:xfrm>
            <a:off x="4019756" y="4544426"/>
            <a:ext cx="1611213" cy="4326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  <a:spcBef>
                <a:spcPct val="0"/>
              </a:spcBef>
            </a:pPr>
            <a:r>
              <a:rPr lang="ko-KR" altLang="en-US" sz="2599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테이블 정의</a:t>
            </a:r>
            <a:endParaRPr lang="en-US" sz="2599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4820271" y="4970463"/>
            <a:ext cx="346074" cy="34607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3121655" y="4970463"/>
            <a:ext cx="346074" cy="346074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131360" y="4648652"/>
            <a:ext cx="4025280" cy="973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b="1" dirty="0">
                <a:solidFill>
                  <a:srgbClr val="000000"/>
                </a:solidFill>
                <a:latin typeface="Ubuntu Bold"/>
                <a:ea typeface="Ubuntu Bold"/>
                <a:cs typeface="Ubuntu Bold"/>
                <a:sym typeface="Ubuntu Bold"/>
              </a:rPr>
              <a:t>ERD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/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899523" y="1787262"/>
            <a:ext cx="4488954" cy="486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ERD</a:t>
            </a:r>
          </a:p>
        </p:txBody>
      </p:sp>
      <p:pic>
        <p:nvPicPr>
          <p:cNvPr id="9" name="그림 8" descr="스크린샷, 도표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823046F-D2C3-B130-C37E-BC7F5CB488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452" y="3194081"/>
            <a:ext cx="11849096" cy="639430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99A241-96D9-44EE-0A6E-DCE7865B6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FFB8C0D-1791-3645-E2D7-56C07D02F72F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3CA6E16E-B084-2224-8E7D-4F519CA6E75E}"/>
              </a:ext>
            </a:extLst>
          </p:cNvPr>
          <p:cNvGrpSpPr/>
          <p:nvPr/>
        </p:nvGrpSpPr>
        <p:grpSpPr>
          <a:xfrm>
            <a:off x="4820271" y="4970463"/>
            <a:ext cx="346074" cy="346074"/>
            <a:chOff x="0" y="0"/>
            <a:chExt cx="812800" cy="81280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66E9C93F-F97C-D789-4647-F5F2486A5423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B1BF7B7F-8E19-0D87-CEA0-9B62FE74549E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grpSp>
        <p:nvGrpSpPr>
          <p:cNvPr id="6" name="Group 6">
            <a:extLst>
              <a:ext uri="{FF2B5EF4-FFF2-40B4-BE49-F238E27FC236}">
                <a16:creationId xmlns:a16="http://schemas.microsoft.com/office/drawing/2014/main" id="{560D9402-ABDB-DADD-D1EA-D95DA808ED30}"/>
              </a:ext>
            </a:extLst>
          </p:cNvPr>
          <p:cNvGrpSpPr/>
          <p:nvPr/>
        </p:nvGrpSpPr>
        <p:grpSpPr>
          <a:xfrm>
            <a:off x="13121655" y="4970463"/>
            <a:ext cx="346074" cy="346074"/>
            <a:chOff x="0" y="0"/>
            <a:chExt cx="812800" cy="812800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7517321E-26F5-3CAB-6D21-968F0A5BF248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8" name="TextBox 8">
              <a:extLst>
                <a:ext uri="{FF2B5EF4-FFF2-40B4-BE49-F238E27FC236}">
                  <a16:creationId xmlns:a16="http://schemas.microsoft.com/office/drawing/2014/main" id="{C4DDF7A4-F475-8202-59F4-71BAA5952C94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>
            <a:extLst>
              <a:ext uri="{FF2B5EF4-FFF2-40B4-BE49-F238E27FC236}">
                <a16:creationId xmlns:a16="http://schemas.microsoft.com/office/drawing/2014/main" id="{E25F56A6-A224-409F-61DC-CA29C3322AA5}"/>
              </a:ext>
            </a:extLst>
          </p:cNvPr>
          <p:cNvSpPr txBox="1"/>
          <p:nvPr/>
        </p:nvSpPr>
        <p:spPr>
          <a:xfrm>
            <a:off x="7131360" y="4648652"/>
            <a:ext cx="4025280" cy="9734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ko-KR" altLang="en-US" sz="6000" b="1" dirty="0">
                <a:solidFill>
                  <a:srgbClr val="000000"/>
                </a:solidFill>
                <a:latin typeface="Ubuntu Bold"/>
                <a:ea typeface="Ubuntu Bold"/>
                <a:cs typeface="Ubuntu Bold"/>
                <a:sym typeface="Ubuntu Bold"/>
              </a:rPr>
              <a:t>테이블 정의</a:t>
            </a:r>
            <a:endParaRPr lang="en-US" sz="6000" b="1" dirty="0">
              <a:solidFill>
                <a:srgbClr val="000000"/>
              </a:solidFill>
              <a:latin typeface="Ubuntu Bold"/>
              <a:ea typeface="Ubuntu Bold"/>
              <a:cs typeface="Ubuntu Bold"/>
              <a:sym typeface="Ubuntu Bold"/>
            </a:endParaRPr>
          </a:p>
        </p:txBody>
      </p:sp>
    </p:spTree>
    <p:extLst>
      <p:ext uri="{BB962C8B-B14F-4D97-AF65-F5344CB8AC3E}">
        <p14:creationId xmlns:p14="http://schemas.microsoft.com/office/powerpoint/2010/main" val="771530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72722-1ECC-97D3-651F-C192DD51A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1E5FF2F9-1C5A-B64B-6D34-EB82D84DD2AA}"/>
              </a:ext>
            </a:extLst>
          </p:cNvPr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D802D993-888B-8BBF-B7D0-502B73CA97E7}"/>
              </a:ext>
            </a:extLst>
          </p:cNvPr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53ADDDF-C3EE-D4C6-40B6-CA61EF94C1AC}"/>
                </a:ext>
              </a:extLst>
            </p:cNvPr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9C9A4FCC-F90A-19DF-62F3-2BCBBC5FBBB3}"/>
                </a:ext>
              </a:extLst>
            </p:cNvPr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4FD8BD5E-F502-1B79-2B08-9994105A6374}"/>
              </a:ext>
            </a:extLst>
          </p:cNvPr>
          <p:cNvSpPr txBox="1"/>
          <p:nvPr/>
        </p:nvSpPr>
        <p:spPr>
          <a:xfrm>
            <a:off x="6899523" y="1787262"/>
            <a:ext cx="4488954" cy="4867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MEMBER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9916DD1-CA6C-50A9-5787-5E67DD9A11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225" y="3314700"/>
            <a:ext cx="13291550" cy="474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157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55E95C-2D5B-CC38-6043-B126F3711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99BBA8AF-91C4-2752-688A-55675C213EE4}"/>
              </a:ext>
            </a:extLst>
          </p:cNvPr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770639E7-D723-B1D1-DD54-47A3823DCF6D}"/>
              </a:ext>
            </a:extLst>
          </p:cNvPr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910EEF6E-E166-4891-14C7-469C5FB456FA}"/>
                </a:ext>
              </a:extLst>
            </p:cNvPr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C9C04A0B-F831-039C-5F4A-B0F5C98564D0}"/>
                </a:ext>
              </a:extLst>
            </p:cNvPr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CDAE9736-D457-06F5-A368-7690FC11BA45}"/>
              </a:ext>
            </a:extLst>
          </p:cNvPr>
          <p:cNvSpPr txBox="1"/>
          <p:nvPr/>
        </p:nvSpPr>
        <p:spPr>
          <a:xfrm>
            <a:off x="6899522" y="1868486"/>
            <a:ext cx="4488954" cy="48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MOIM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DDC742E-786E-0210-987C-597529BB07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8224" y="2686313"/>
            <a:ext cx="13291549" cy="6420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00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14B5CD-F8AB-2B59-F877-7890206DE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540B3482-62ED-3B65-79A0-A2066F76B4C0}"/>
              </a:ext>
            </a:extLst>
          </p:cNvPr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EDEFE92C-55C5-42B5-DE33-D2E4EFDCCE8E}"/>
              </a:ext>
            </a:extLst>
          </p:cNvPr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2456FA75-3CEE-C94C-7CC3-E78E869112A4}"/>
                </a:ext>
              </a:extLst>
            </p:cNvPr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0BF4E046-7A1D-A4FF-861F-779544D788B4}"/>
                </a:ext>
              </a:extLst>
            </p:cNvPr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B0DCFD3F-7CD7-3FBC-FA62-3687B0B27154}"/>
              </a:ext>
            </a:extLst>
          </p:cNvPr>
          <p:cNvSpPr txBox="1"/>
          <p:nvPr/>
        </p:nvSpPr>
        <p:spPr>
          <a:xfrm>
            <a:off x="6899522" y="1868486"/>
            <a:ext cx="4488954" cy="48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CATEGORY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41B806E-235C-A22A-9E0C-DF4094D90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9850" y="4283094"/>
            <a:ext cx="13388300" cy="1720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43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7091A-77AA-17B1-7B87-29803C64F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B5C2DD75-1A81-EF9D-8303-613196B6B208}"/>
              </a:ext>
            </a:extLst>
          </p:cNvPr>
          <p:cNvSpPr/>
          <p:nvPr/>
        </p:nvSpPr>
        <p:spPr>
          <a:xfrm flipV="1">
            <a:off x="517569" y="9825890"/>
            <a:ext cx="17252861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348420E0-90F1-4951-AAF3-238186335597}"/>
              </a:ext>
            </a:extLst>
          </p:cNvPr>
          <p:cNvGrpSpPr/>
          <p:nvPr/>
        </p:nvGrpSpPr>
        <p:grpSpPr>
          <a:xfrm>
            <a:off x="6499352" y="1713285"/>
            <a:ext cx="5289296" cy="792202"/>
            <a:chOff x="0" y="0"/>
            <a:chExt cx="1393066" cy="208646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C9E42C8F-1217-7CD6-39D4-9F1E9B3676F9}"/>
                </a:ext>
              </a:extLst>
            </p:cNvPr>
            <p:cNvSpPr/>
            <p:nvPr/>
          </p:nvSpPr>
          <p:spPr>
            <a:xfrm>
              <a:off x="0" y="0"/>
              <a:ext cx="1393066" cy="208646"/>
            </a:xfrm>
            <a:custGeom>
              <a:avLst/>
              <a:gdLst/>
              <a:ahLst/>
              <a:cxnLst/>
              <a:rect l="l" t="t" r="r" b="b"/>
              <a:pathLst>
                <a:path w="1393066" h="208646">
                  <a:moveTo>
                    <a:pt x="104323" y="0"/>
                  </a:moveTo>
                  <a:lnTo>
                    <a:pt x="1288743" y="0"/>
                  </a:lnTo>
                  <a:cubicBezTo>
                    <a:pt x="1346359" y="0"/>
                    <a:pt x="1393066" y="46707"/>
                    <a:pt x="1393066" y="104323"/>
                  </a:cubicBezTo>
                  <a:lnTo>
                    <a:pt x="1393066" y="104323"/>
                  </a:lnTo>
                  <a:cubicBezTo>
                    <a:pt x="1393066" y="161939"/>
                    <a:pt x="1346359" y="208646"/>
                    <a:pt x="1288743" y="208646"/>
                  </a:cubicBezTo>
                  <a:lnTo>
                    <a:pt x="104323" y="208646"/>
                  </a:lnTo>
                  <a:cubicBezTo>
                    <a:pt x="46707" y="208646"/>
                    <a:pt x="0" y="161939"/>
                    <a:pt x="0" y="104323"/>
                  </a:cubicBezTo>
                  <a:lnTo>
                    <a:pt x="0" y="104323"/>
                  </a:lnTo>
                  <a:cubicBezTo>
                    <a:pt x="0" y="46707"/>
                    <a:pt x="46707" y="0"/>
                    <a:pt x="104323" y="0"/>
                  </a:cubicBezTo>
                  <a:close/>
                </a:path>
              </a:pathLst>
            </a:custGeom>
            <a:solidFill>
              <a:srgbClr val="000000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4FA1002B-B9CC-2D83-2AA6-232B9C5F8463}"/>
                </a:ext>
              </a:extLst>
            </p:cNvPr>
            <p:cNvSpPr txBox="1"/>
            <p:nvPr/>
          </p:nvSpPr>
          <p:spPr>
            <a:xfrm>
              <a:off x="0" y="-47625"/>
              <a:ext cx="1393066" cy="2562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>
            <a:extLst>
              <a:ext uri="{FF2B5EF4-FFF2-40B4-BE49-F238E27FC236}">
                <a16:creationId xmlns:a16="http://schemas.microsoft.com/office/drawing/2014/main" id="{16F5E397-B23A-5DBE-E0BF-668FB9F71C09}"/>
              </a:ext>
            </a:extLst>
          </p:cNvPr>
          <p:cNvSpPr txBox="1"/>
          <p:nvPr/>
        </p:nvSpPr>
        <p:spPr>
          <a:xfrm>
            <a:off x="6899522" y="1868486"/>
            <a:ext cx="4488954" cy="481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FFFFFF"/>
                </a:solidFill>
                <a:latin typeface="Ubuntu Bold"/>
                <a:ea typeface="Ubuntu Bold"/>
                <a:cs typeface="Ubuntu Bold"/>
                <a:sym typeface="Ubuntu Bold"/>
              </a:rPr>
              <a:t>FILE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BCF5781-7CD7-1930-782B-9898B8658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112" y="4283104"/>
            <a:ext cx="13517775" cy="172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723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41</Words>
  <Application>Microsoft Macintosh PowerPoint</Application>
  <PresentationFormat>사용자 지정</PresentationFormat>
  <Paragraphs>24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Ubuntu Bold</vt:lpstr>
      <vt:lpstr>Calibri</vt:lpstr>
      <vt:lpstr>Ubuntu</vt:lpstr>
      <vt:lpstr>210 클레이토이</vt:lpstr>
      <vt:lpstr>Arial</vt:lpstr>
      <vt:lpstr>Source Han Sans KR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퍼플 그라데이션 포트폴리오 프레젠테이션</dc:title>
  <cp:lastModifiedBy>E3994</cp:lastModifiedBy>
  <cp:revision>5</cp:revision>
  <dcterms:created xsi:type="dcterms:W3CDTF">2006-08-16T00:00:00Z</dcterms:created>
  <dcterms:modified xsi:type="dcterms:W3CDTF">2025-06-30T07:42:23Z</dcterms:modified>
  <dc:identifier>DAGqeZiKPdA</dc:identifier>
</cp:coreProperties>
</file>

<file path=docProps/thumbnail.jpeg>
</file>